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9144000" cy="5143500" type="screen16x9"/>
  <p:notesSz cx="6858000" cy="9144000"/>
  <p:embeddedFontLst>
    <p:embeddedFont>
      <p:font typeface="Merriweather" panose="020B0604020202020204" charset="-52"/>
      <p:regular r:id="rId20"/>
      <p:bold r:id="rId21"/>
      <p:italic r:id="rId22"/>
      <p:boldItalic r:id="rId23"/>
    </p:embeddedFont>
    <p:embeddedFont>
      <p:font typeface="Source Code Pro" panose="020B0604020202020204" charset="0"/>
      <p:regular r:id="rId24"/>
      <p:bold r:id="rId25"/>
      <p:italic r:id="rId26"/>
      <p:boldItalic r:id="rId27"/>
    </p:embeddedFont>
    <p:embeddedFont>
      <p:font typeface="Amatic SC" panose="020B0604020202020204" charset="-79"/>
      <p:regular r:id="rId28"/>
      <p:bold r:id="rId29"/>
    </p:embeddedFont>
    <p:embeddedFont>
      <p:font typeface="Roboto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68" autoAdjust="0"/>
    <p:restoredTop sz="96404" autoAdjust="0"/>
  </p:normalViewPr>
  <p:slideViewPr>
    <p:cSldViewPr snapToGrid="0">
      <p:cViewPr varScale="1">
        <p:scale>
          <a:sx n="152" d="100"/>
          <a:sy n="152" d="100"/>
        </p:scale>
        <p:origin x="762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6f5903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c6f5903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4866933c7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d4866933c7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4866933c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4866933c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4866933c7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d4866933c7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d4866933c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d4866933c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d4866933c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d4866933c7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d4866933c7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d4866933c7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4866933c7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4866933c7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6f59039d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c6f59039d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da6b6a55b33941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da6b6a55b33941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da6b6a55b33941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da6b6a55b33941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7e0207979b7efbd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7e0207979b7efbd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6f59039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6f59039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d4866933c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d4866933c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4866933c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4866933c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4866933c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d4866933c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4866933c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d4866933c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700"/>
              <a:t>Книжечки-обложечки </a:t>
            </a:r>
            <a:endParaRPr sz="5700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703411" y="4078800"/>
            <a:ext cx="6308400" cy="93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Николаева Кристина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Кожемякова Елизавета</a:t>
            </a:r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311700" y="4203000"/>
            <a:ext cx="3040800" cy="6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Яндекс Лицей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ФГБОУ ВО “ЧГУ им.И.Н.Ульянова”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" name="Google Shape;120;p23"/>
          <p:cNvPicPr preferRelativeResize="0"/>
          <p:nvPr/>
        </p:nvPicPr>
        <p:blipFill rotWithShape="1">
          <a:blip r:embed="rId3">
            <a:alphaModFix/>
          </a:blip>
          <a:srcRect l="3481" t="9120" r="4648" b="4508"/>
          <a:stretch/>
        </p:blipFill>
        <p:spPr>
          <a:xfrm>
            <a:off x="122675" y="174575"/>
            <a:ext cx="8782326" cy="464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4"/>
          <p:cNvPicPr preferRelativeResize="0"/>
          <p:nvPr/>
        </p:nvPicPr>
        <p:blipFill rotWithShape="1">
          <a:blip r:embed="rId3">
            <a:alphaModFix/>
          </a:blip>
          <a:srcRect l="26817" t="9121" r="27417" b="42383"/>
          <a:stretch/>
        </p:blipFill>
        <p:spPr>
          <a:xfrm>
            <a:off x="4658025" y="2571750"/>
            <a:ext cx="4184899" cy="249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4"/>
          <p:cNvPicPr preferRelativeResize="0"/>
          <p:nvPr/>
        </p:nvPicPr>
        <p:blipFill rotWithShape="1">
          <a:blip r:embed="rId4">
            <a:alphaModFix/>
          </a:blip>
          <a:srcRect l="33182" t="8924" r="32904" b="19509"/>
          <a:stretch/>
        </p:blipFill>
        <p:spPr>
          <a:xfrm>
            <a:off x="88175" y="89075"/>
            <a:ext cx="4184902" cy="4965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4"/>
          <p:cNvPicPr preferRelativeResize="0"/>
          <p:nvPr/>
        </p:nvPicPr>
        <p:blipFill rotWithShape="1">
          <a:blip r:embed="rId5">
            <a:alphaModFix/>
          </a:blip>
          <a:srcRect l="35761" t="26155" r="36256" b="54422"/>
          <a:stretch/>
        </p:blipFill>
        <p:spPr>
          <a:xfrm>
            <a:off x="4750800" y="201150"/>
            <a:ext cx="2113076" cy="8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 rotWithShape="1">
          <a:blip r:embed="rId6">
            <a:alphaModFix/>
          </a:blip>
          <a:srcRect l="38050" t="54341" r="37262" b="31958"/>
          <a:stretch/>
        </p:blipFill>
        <p:spPr>
          <a:xfrm>
            <a:off x="4750800" y="1200998"/>
            <a:ext cx="2257376" cy="7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4"/>
          <p:cNvPicPr preferRelativeResize="0"/>
          <p:nvPr/>
        </p:nvPicPr>
        <p:blipFill rotWithShape="1">
          <a:blip r:embed="rId7">
            <a:alphaModFix/>
          </a:blip>
          <a:srcRect l="30069" t="15511" r="30025" b="77493"/>
          <a:stretch/>
        </p:blipFill>
        <p:spPr>
          <a:xfrm>
            <a:off x="4658025" y="2080600"/>
            <a:ext cx="3648900" cy="35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5"/>
          <p:cNvPicPr preferRelativeResize="0"/>
          <p:nvPr/>
        </p:nvPicPr>
        <p:blipFill rotWithShape="1">
          <a:blip r:embed="rId3">
            <a:alphaModFix/>
          </a:blip>
          <a:srcRect l="9241" t="9314" r="14188" b="20598"/>
          <a:stretch/>
        </p:blipFill>
        <p:spPr>
          <a:xfrm>
            <a:off x="947300" y="603150"/>
            <a:ext cx="7462701" cy="384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6"/>
          <p:cNvPicPr preferRelativeResize="0"/>
          <p:nvPr/>
        </p:nvPicPr>
        <p:blipFill rotWithShape="1">
          <a:blip r:embed="rId3">
            <a:alphaModFix/>
          </a:blip>
          <a:srcRect l="8996" t="8889" r="7005" b="18898"/>
          <a:stretch/>
        </p:blipFill>
        <p:spPr>
          <a:xfrm>
            <a:off x="714062" y="634075"/>
            <a:ext cx="7715875" cy="373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7"/>
          <p:cNvPicPr preferRelativeResize="0"/>
          <p:nvPr/>
        </p:nvPicPr>
        <p:blipFill rotWithShape="1">
          <a:blip r:embed="rId3">
            <a:alphaModFix/>
          </a:blip>
          <a:srcRect l="13178" t="9121" r="15469" b="5714"/>
          <a:stretch/>
        </p:blipFill>
        <p:spPr>
          <a:xfrm>
            <a:off x="916375" y="159925"/>
            <a:ext cx="7015974" cy="471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8"/>
          <p:cNvPicPr preferRelativeResize="0"/>
          <p:nvPr/>
        </p:nvPicPr>
        <p:blipFill rotWithShape="1">
          <a:blip r:embed="rId3">
            <a:alphaModFix/>
          </a:blip>
          <a:srcRect l="8757" t="9096" r="7839" b="3772"/>
          <a:stretch/>
        </p:blipFill>
        <p:spPr>
          <a:xfrm>
            <a:off x="821100" y="329838"/>
            <a:ext cx="7630150" cy="448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9"/>
          <p:cNvPicPr preferRelativeResize="0"/>
          <p:nvPr/>
        </p:nvPicPr>
        <p:blipFill rotWithShape="1">
          <a:blip r:embed="rId3">
            <a:alphaModFix/>
          </a:blip>
          <a:srcRect l="8163" t="9311" r="3769" b="3988"/>
          <a:stretch/>
        </p:blipFill>
        <p:spPr>
          <a:xfrm>
            <a:off x="500850" y="407300"/>
            <a:ext cx="7929776" cy="43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>
            <a:spLocks noGrp="1"/>
          </p:cNvSpPr>
          <p:nvPr>
            <p:ph type="title"/>
          </p:nvPr>
        </p:nvSpPr>
        <p:spPr>
          <a:xfrm>
            <a:off x="4582425" y="-2"/>
            <a:ext cx="4572000" cy="2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Возможности по усовершенствованию программы </a:t>
            </a:r>
            <a:endParaRPr sz="3600"/>
          </a:p>
        </p:txBody>
      </p:sp>
      <p:sp>
        <p:nvSpPr>
          <p:cNvPr id="160" name="Google Shape;160;p30"/>
          <p:cNvSpPr txBox="1">
            <a:spLocks noGrp="1"/>
          </p:cNvSpPr>
          <p:nvPr>
            <p:ph type="body" idx="1"/>
          </p:nvPr>
        </p:nvSpPr>
        <p:spPr>
          <a:xfrm>
            <a:off x="5026718" y="1473545"/>
            <a:ext cx="3683400" cy="3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/>
              <a:t>1 Добавление аватарок и редактирование профиля</a:t>
            </a:r>
            <a:endParaRPr sz="1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/>
              <a:t>2 Добавление отзывов, оценок книг, цитат </a:t>
            </a:r>
            <a:endParaRPr sz="1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/>
              <a:t>3 Нахождение ближайших магазинов, где можно приобрести данную книгу </a:t>
            </a:r>
            <a:endParaRPr sz="1600" b="1"/>
          </a:p>
        </p:txBody>
      </p:sp>
      <p:pic>
        <p:nvPicPr>
          <p:cNvPr id="161" name="Google Shape;161;p30" descr="Скейтбордист в прыжке в скейт-парке в Калифорнии"/>
          <p:cNvPicPr preferRelativeResize="0"/>
          <p:nvPr/>
        </p:nvPicPr>
        <p:blipFill rotWithShape="1">
          <a:blip r:embed="rId3">
            <a:alphaModFix/>
          </a:blip>
          <a:srcRect r="41127"/>
          <a:stretch/>
        </p:blipFill>
        <p:spPr>
          <a:xfrm>
            <a:off x="0" y="0"/>
            <a:ext cx="4572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Проблема </a:t>
            </a:r>
            <a:endParaRPr/>
          </a:p>
        </p:txBody>
      </p:sp>
      <p:sp>
        <p:nvSpPr>
          <p:cNvPr id="70" name="Google Shape;70;p15"/>
          <p:cNvSpPr txBox="1"/>
          <p:nvPr/>
        </p:nvSpPr>
        <p:spPr>
          <a:xfrm>
            <a:off x="52050" y="1608541"/>
            <a:ext cx="90432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Возможнооусовершенствовроорнгт:</a:t>
            </a:r>
            <a:endParaRPr sz="25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304800" y="1285725"/>
            <a:ext cx="72399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latin typeface="Source Code Pro"/>
                <a:ea typeface="Source Code Pro"/>
                <a:cs typeface="Source Code Pro"/>
                <a:sym typeface="Source Code Pro"/>
              </a:rPr>
              <a:t>В настоящее время большая часть населения РФ не любит читать книги. </a:t>
            </a:r>
            <a:endParaRPr sz="2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57450" y="2575015"/>
            <a:ext cx="3286550" cy="2321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Цель </a:t>
            </a: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200"/>
              <a:t>Создать сайт, в котором люди смогут находить книги, которые им по душе, и добавить свои.</a:t>
            </a:r>
            <a:endParaRPr sz="2200"/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183481" y="2306714"/>
            <a:ext cx="3648819" cy="2656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311700" y="1093850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 Подобрать книги, их описание и обложечки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2 Выбрать наиболее популярные жанры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3 Написать код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/>
        </p:nvSpPr>
        <p:spPr>
          <a:xfrm>
            <a:off x="174225" y="80300"/>
            <a:ext cx="6792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l="8566" t="9375" r="8979" b="4059"/>
          <a:stretch/>
        </p:blipFill>
        <p:spPr>
          <a:xfrm>
            <a:off x="0" y="0"/>
            <a:ext cx="9100624" cy="537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 rotWithShape="1">
          <a:blip r:embed="rId3">
            <a:alphaModFix/>
          </a:blip>
          <a:srcRect l="8581" t="9362" r="9925" b="8864"/>
          <a:stretch/>
        </p:blipFill>
        <p:spPr>
          <a:xfrm>
            <a:off x="-1" y="-16606"/>
            <a:ext cx="9144000" cy="5160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 rotWithShape="1">
          <a:blip r:embed="rId3">
            <a:alphaModFix/>
          </a:blip>
          <a:srcRect t="9319" r="6226" b="4309"/>
          <a:stretch/>
        </p:blipFill>
        <p:spPr>
          <a:xfrm>
            <a:off x="166000" y="289050"/>
            <a:ext cx="8812000" cy="456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 rotWithShape="1">
          <a:blip r:embed="rId3">
            <a:alphaModFix/>
          </a:blip>
          <a:srcRect l="3035" t="9125" r="7686" b="4704"/>
          <a:stretch/>
        </p:blipFill>
        <p:spPr>
          <a:xfrm>
            <a:off x="287600" y="285638"/>
            <a:ext cx="8421350" cy="457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/>
          <p:cNvPicPr preferRelativeResize="0"/>
          <p:nvPr/>
        </p:nvPicPr>
        <p:blipFill rotWithShape="1">
          <a:blip r:embed="rId3">
            <a:alphaModFix/>
          </a:blip>
          <a:srcRect l="9228" t="8519" r="8595" b="34762"/>
          <a:stretch/>
        </p:blipFill>
        <p:spPr>
          <a:xfrm>
            <a:off x="452525" y="355750"/>
            <a:ext cx="8151450" cy="316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94</Words>
  <Application>Microsoft Office PowerPoint</Application>
  <PresentationFormat>Экран (16:9)</PresentationFormat>
  <Paragraphs>18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Merriweather</vt:lpstr>
      <vt:lpstr>Source Code Pro</vt:lpstr>
      <vt:lpstr>Arial</vt:lpstr>
      <vt:lpstr>Amatic SC</vt:lpstr>
      <vt:lpstr>Roboto</vt:lpstr>
      <vt:lpstr>Beach Day</vt:lpstr>
      <vt:lpstr>Книжечки-обложечки </vt:lpstr>
      <vt:lpstr>Проблема </vt:lpstr>
      <vt:lpstr>Цель </vt:lpstr>
      <vt:lpstr>Задачи: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Возможности по усовершенствованию программы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Книжечки-обложечки </dc:title>
  <cp:lastModifiedBy>Elisaveta Kozhemyakova</cp:lastModifiedBy>
  <cp:revision>2</cp:revision>
  <dcterms:modified xsi:type="dcterms:W3CDTF">2021-04-26T12:22:17Z</dcterms:modified>
</cp:coreProperties>
</file>